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630"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6/13/2024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A Bright And Spacious Three Bedroom Detached Bungalow Located In A Popular Location Close To Amenities With Driveway, Larger Than Average Garage And Pleasant Outlook With Views Towards The Estuary</a:t>
            </a:r>
          </a:p>
          <a:p>
            <a:pPr algn="ct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Entrance Porch  And Reception Hall * Dual Aspect Lounge/Dining Room * Kitchen/Breakfast Room * Three Bedrooms * Modern Bathroom Suite * Gas Central Heating * Double Glazing * Corner Plot Gardens * Large Garage * Viewing Recommended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68 The </a:t>
            </a:r>
            <a:r>
              <a:rPr lang="en-GB" dirty="0" err="1">
                <a:solidFill>
                  <a:srgbClr val="FFFFFF"/>
                </a:solidFill>
                <a:latin typeface="HelveticaNeueLT-Medium"/>
                <a:ea typeface="Times New Roman" panose="02020603050405020304" pitchFamily="18" charset="0"/>
              </a:rPr>
              <a:t>Marles</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4NS</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5" y="2605188"/>
            <a:ext cx="6318430" cy="4482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64084" y="3111983"/>
            <a:ext cx="3101261"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64084" y="5412065"/>
            <a:ext cx="30874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graph&#10;&#10;Description automatically generated">
            <a:extLst>
              <a:ext uri="{FF2B5EF4-FFF2-40B4-BE49-F238E27FC236}">
                <a16:creationId xmlns:a16="http://schemas.microsoft.com/office/drawing/2014/main" id="{EE23763A-1C55-BF65-A6A7-538C90921783}"/>
              </a:ext>
            </a:extLst>
          </p:cNvPr>
          <p:cNvPicPr>
            <a:picLocks noChangeAspect="1"/>
          </p:cNvPicPr>
          <p:nvPr/>
        </p:nvPicPr>
        <p:blipFill>
          <a:blip r:embed="rId11"/>
          <a:stretch>
            <a:fillRect/>
          </a:stretch>
        </p:blipFill>
        <p:spPr>
          <a:xfrm>
            <a:off x="2753928" y="7765011"/>
            <a:ext cx="2246285" cy="1738197"/>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366566"/>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68 The </a:t>
            </a: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Marles</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Exmouth, EX8 4NS</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uPVC front door with patterned glass window inset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PORCH:   </a:t>
            </a:r>
            <a:r>
              <a:rPr lang="en-GB" sz="1200" dirty="0">
                <a:latin typeface="Helvetica" panose="020B0604020202020204" pitchFamily="34" charset="0"/>
                <a:cs typeface="Helvetica" panose="020B0604020202020204" pitchFamily="34" charset="0"/>
              </a:rPr>
              <a:t>With double glazed windows with patterned glass, inner glazed patterned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Wood flooring, radiator, coats cupboard.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5.03m x 4.27m (16'6" x 14'0") maximum.  A bright dual aspect room with double glazed windows to front and side aspects enjoying a pleasant outlook and enjoying an open outlook with views to the estuary and coastline beyond.  Feature wood flooring, TV point, telephone point,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3.51m x 2.06m (11'6" x 6'9")  Fitted with a range of patterned gloss finish worktops extended to provide a breakfast bar area with tiled surrounds, cupboards, drawer units, plumbing for automatic washing machine beneath, inset one and a half bowl single drainer sink unit, matching wall mounted cupboards, integrated fridge and freezer, inset four ring gas hob with built-in oven below and stainless steel chimney extractor hood over.  Double glazed window to side aspect and double glazed door with patterned glass giving access to outside.  Tiled floor.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  </a:t>
            </a:r>
            <a:r>
              <a:rPr lang="en-GB" sz="1200" dirty="0">
                <a:latin typeface="Helvetica" panose="020B0604020202020204" pitchFamily="34" charset="0"/>
                <a:cs typeface="Helvetica" panose="020B0604020202020204" pitchFamily="34" charset="0"/>
              </a:rPr>
              <a:t>3.96m x 3.35m (13'0" x 11'0")  Double glazed window to front aspect,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3.02m x 3.12m (9'11" x 10'3")   Double glazed window to rear aspect,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   </a:t>
            </a:r>
            <a:r>
              <a:rPr lang="en-GB" sz="1200" dirty="0">
                <a:latin typeface="Helvetica" panose="020B0604020202020204" pitchFamily="34" charset="0"/>
                <a:cs typeface="Helvetica" panose="020B0604020202020204" pitchFamily="34" charset="0"/>
              </a:rPr>
              <a:t>3.33m x 2.08m (10'11" x 6'10")  With wood flooring, radiator, double glazed window to front aspect.</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Stylishly fitted with modern suite comprising bath with Mira shower unit over, shower splash screen and splashback walls, wash hand basin with chrome mixer tap and cabinet beneath with adjoining display surface with WC push button flush under, mirror fronted medicine cabinet, chrome heated towel rail, double glazed window with patterned glass, tiled floor.</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The property enjoys a slightly elevated position with gardens to the front and side of the bungalow.  Driveway with off road parking leading to the larger than average garage.  To the rear of the property is an enclosed patio garden with pedestrian gate to side garden.  Outside cold water tap and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UTILITIES CUPBOARD:   </a:t>
            </a:r>
            <a:r>
              <a:rPr lang="en-GB" sz="1200" dirty="0">
                <a:latin typeface="Helvetica" panose="020B0604020202020204" pitchFamily="34" charset="0"/>
                <a:cs typeface="Helvetica" panose="020B0604020202020204" pitchFamily="34" charset="0"/>
              </a:rPr>
              <a:t>With plumbing for automatic washing machine, space for tumble dryer, light and power connected.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6.4m x 2.49m (21'0" x 8'2") widening to 3.1m (10'2") With double doors giving access to the enclosed rear garden.  </a:t>
            </a:r>
          </a:p>
          <a:p>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DFC309C8-D895-F85B-8F08-84B74698AC42}"/>
              </a:ext>
            </a:extLst>
          </p:cNvPr>
          <p:cNvPicPr>
            <a:picLocks noChangeAspect="1"/>
          </p:cNvPicPr>
          <p:nvPr/>
        </p:nvPicPr>
        <p:blipFill>
          <a:blip r:embed="rId2"/>
          <a:stretch>
            <a:fillRect/>
          </a:stretch>
        </p:blipFill>
        <p:spPr>
          <a:xfrm>
            <a:off x="9203661" y="1661801"/>
            <a:ext cx="4272974" cy="7368209"/>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TotalTime>
  <Words>735</Words>
  <Application>Microsoft Office PowerPoint</Application>
  <PresentationFormat>Custom</PresentationFormat>
  <Paragraphs>107</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22</cp:revision>
  <cp:lastPrinted>2024-06-13T08:32:57Z</cp:lastPrinted>
  <dcterms:created xsi:type="dcterms:W3CDTF">2023-03-19T13:39:10Z</dcterms:created>
  <dcterms:modified xsi:type="dcterms:W3CDTF">2024-06-13T08:33:19Z</dcterms:modified>
</cp:coreProperties>
</file>